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9"/>
  </p:handoutMasterIdLst>
  <p:sldIdLst>
    <p:sldId id="256" r:id="rId2"/>
    <p:sldId id="319" r:id="rId3"/>
    <p:sldId id="320" r:id="rId4"/>
    <p:sldId id="321" r:id="rId5"/>
    <p:sldId id="316" r:id="rId6"/>
    <p:sldId id="317" r:id="rId7"/>
    <p:sldId id="322" r:id="rId8"/>
    <p:sldId id="270" r:id="rId9"/>
    <p:sldId id="323" r:id="rId10"/>
    <p:sldId id="258" r:id="rId11"/>
    <p:sldId id="281" r:id="rId12"/>
    <p:sldId id="283" r:id="rId13"/>
    <p:sldId id="282" r:id="rId14"/>
    <p:sldId id="280" r:id="rId15"/>
    <p:sldId id="279" r:id="rId16"/>
    <p:sldId id="278" r:id="rId17"/>
    <p:sldId id="324" r:id="rId18"/>
    <p:sldId id="262" r:id="rId19"/>
    <p:sldId id="287" r:id="rId20"/>
    <p:sldId id="285" r:id="rId21"/>
    <p:sldId id="293" r:id="rId22"/>
    <p:sldId id="294" r:id="rId23"/>
    <p:sldId id="299" r:id="rId24"/>
    <p:sldId id="295" r:id="rId25"/>
    <p:sldId id="297" r:id="rId26"/>
    <p:sldId id="300" r:id="rId27"/>
    <p:sldId id="301" r:id="rId28"/>
    <p:sldId id="298" r:id="rId29"/>
    <p:sldId id="296" r:id="rId30"/>
    <p:sldId id="284" r:id="rId31"/>
    <p:sldId id="302" r:id="rId32"/>
    <p:sldId id="286" r:id="rId33"/>
    <p:sldId id="325" r:id="rId34"/>
    <p:sldId id="314" r:id="rId35"/>
    <p:sldId id="265" r:id="rId36"/>
    <p:sldId id="315" r:id="rId37"/>
    <p:sldId id="312" r:id="rId38"/>
    <p:sldId id="313" r:id="rId39"/>
    <p:sldId id="329" r:id="rId40"/>
    <p:sldId id="330" r:id="rId41"/>
    <p:sldId id="331" r:id="rId42"/>
    <p:sldId id="332" r:id="rId43"/>
    <p:sldId id="333" r:id="rId44"/>
    <p:sldId id="326" r:id="rId45"/>
    <p:sldId id="327" r:id="rId46"/>
    <p:sldId id="328" r:id="rId47"/>
    <p:sldId id="309" r:id="rId4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73" d="100"/>
          <a:sy n="73" d="100"/>
        </p:scale>
        <p:origin x="-1086" y="-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4245-961D-42EF-B002-87A1E957DD22}" type="datetimeFigureOut">
              <a:rPr lang="es-ES" smtClean="0"/>
              <a:pPr/>
              <a:t>17/04/2015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2EA-A1A9-46AF-A99F-2F57964321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1717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pPr/>
              <a:t>17-04-2015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15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0.png"/><Relationship Id="rId7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Usaremos una ruta </a:t>
            </a:r>
            <a:r>
              <a:rPr lang="es-ES" i="1" dirty="0" err="1" smtClean="0"/>
              <a:t>gps</a:t>
            </a:r>
            <a:r>
              <a:rPr lang="es-ES" dirty="0" smtClean="0"/>
              <a:t> y a partir de ella crearemos el recorrido en un objeto tridimensional, para ello realizaremos los siguientes pasos: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Con la ruta </a:t>
            </a:r>
            <a:r>
              <a:rPr lang="es-ES" i="1" dirty="0" err="1" smtClean="0"/>
              <a:t>gps</a:t>
            </a:r>
            <a:r>
              <a:rPr lang="es-ES" i="1" dirty="0" smtClean="0"/>
              <a:t> </a:t>
            </a:r>
            <a:r>
              <a:rPr lang="es-ES" dirty="0" smtClean="0"/>
              <a:t>obtener los datos de las elevaciones de los terrenos.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Textura para el modelado </a:t>
            </a:r>
            <a:r>
              <a:rPr lang="es-ES" dirty="0" smtClean="0"/>
              <a:t>tridimensional.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Creación del objeto tridimensional en el </a:t>
            </a:r>
            <a:r>
              <a:rPr lang="es-ES" dirty="0" smtClean="0"/>
              <a:t>navegador.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CL" dirty="0" smtClean="0"/>
              <a:t>Impresión en 3D del objeto.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muchos datos para el motor gráfico del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07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</a:p>
          <a:p>
            <a:pPr lvl="1"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Cesiumjs</a:t>
            </a:r>
            <a:r>
              <a:rPr lang="es-ES" dirty="0" smtClean="0"/>
              <a:t> 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globos terrestres en 3D y mapas en 2D. Especificando coordenadas obtenemos las elevaciones de los terrenos.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</a:t>
            </a:r>
            <a:r>
              <a:rPr lang="es-ES" dirty="0" smtClean="0"/>
              <a:t>extura para el modelo con </a:t>
            </a:r>
            <a:r>
              <a:rPr lang="es-ES" i="1" dirty="0" err="1" smtClean="0"/>
              <a:t>Mapbox</a:t>
            </a:r>
            <a:r>
              <a:rPr lang="es-ES" i="1" dirty="0" smtClean="0"/>
              <a:t>.</a:t>
            </a:r>
          </a:p>
          <a:p>
            <a:pPr>
              <a:buNone/>
            </a:pPr>
            <a:r>
              <a:rPr lang="es-ES" i="1" dirty="0" smtClean="0"/>
              <a:t>	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dirty="0" smtClean="0"/>
              <a:t>Librería </a:t>
            </a:r>
            <a:r>
              <a:rPr lang="es-ES" dirty="0" err="1" smtClean="0"/>
              <a:t>JavaScript</a:t>
            </a:r>
            <a:r>
              <a:rPr lang="es-ES" dirty="0" smtClean="0"/>
              <a:t> que nos permite crear mapas </a:t>
            </a:r>
            <a:r>
              <a:rPr lang="es-ES" dirty="0" smtClean="0"/>
              <a:t>personalizados y obtener imágenes a partir del mapa.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05065"/>
            <a:ext cx="50878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142797"/>
            <a:ext cx="3960440" cy="130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s-ES" dirty="0"/>
              <a:t>Crear objeto 3D </a:t>
            </a:r>
            <a:r>
              <a:rPr lang="es-ES" dirty="0" smtClean="0"/>
              <a:t>en el navegador con </a:t>
            </a:r>
            <a:r>
              <a:rPr lang="es-ES" i="1" dirty="0" err="1" smtClean="0"/>
              <a:t>threejs</a:t>
            </a:r>
            <a:r>
              <a:rPr lang="es-ES" i="1" dirty="0" smtClean="0"/>
              <a:t>.</a:t>
            </a:r>
          </a:p>
          <a:p>
            <a:pPr>
              <a:buNone/>
            </a:pPr>
            <a:r>
              <a:rPr lang="es-ES" dirty="0" smtClean="0"/>
              <a:t>	</a:t>
            </a:r>
            <a:r>
              <a:rPr lang="es-ES" i="1" dirty="0" err="1" smtClean="0"/>
              <a:t>threejs</a:t>
            </a:r>
            <a:r>
              <a:rPr lang="es-ES" dirty="0" smtClean="0"/>
              <a:t> Librería que nos permite crear WebGL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6" y="2492896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8930" y="2492896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490753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1498" y="4493975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  <a:r>
              <a:rPr lang="es-CL" dirty="0" smtClean="0"/>
              <a:t>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b="1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91680" y="2344812"/>
            <a:ext cx="616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Con las coordenadas de la ruta accedemos a los </a:t>
            </a:r>
            <a:r>
              <a:rPr lang="es-ES" i="1" dirty="0" smtClean="0"/>
              <a:t>Tiles</a:t>
            </a:r>
            <a:r>
              <a:rPr lang="es-ES" dirty="0" smtClean="0"/>
              <a:t> de Cesium.</a:t>
            </a:r>
          </a:p>
          <a:p>
            <a:pPr algn="just"/>
            <a:endParaRPr lang="es-ES" i="1" dirty="0"/>
          </a:p>
          <a:p>
            <a:pPr algn="just"/>
            <a:r>
              <a:rPr lang="es-ES" dirty="0" smtClean="0"/>
              <a:t>Los tiles son rectángulos que almacenan información del terreno. Cuando solicitamos la información de un </a:t>
            </a:r>
            <a:r>
              <a:rPr lang="es-ES" i="1" dirty="0" smtClean="0"/>
              <a:t>tile</a:t>
            </a:r>
            <a:r>
              <a:rPr lang="es-ES" dirty="0" smtClean="0"/>
              <a:t> debemos indicar su nivel de </a:t>
            </a:r>
            <a:r>
              <a:rPr lang="es-ES" i="1" dirty="0" smtClean="0"/>
              <a:t>zoom</a:t>
            </a:r>
            <a:r>
              <a:rPr lang="es-ES" dirty="0" smtClean="0"/>
              <a:t>, dependiendo de la zona geográfica hay más o menos niveles de </a:t>
            </a:r>
            <a:r>
              <a:rPr lang="es-ES" i="1" dirty="0" smtClean="0"/>
              <a:t>zoom.</a:t>
            </a:r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Cesium </a:t>
            </a:r>
            <a:r>
              <a:rPr lang="es-ES" dirty="0" smtClean="0"/>
              <a:t>nos devuelve un objeto con toda la información.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4434" y="2051556"/>
            <a:ext cx="259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para una coordenada</a:t>
            </a:r>
            <a:endParaRPr lang="es-ES" i="1" dirty="0"/>
          </a:p>
        </p:txBody>
      </p:sp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4621" y="2501732"/>
            <a:ext cx="3222424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34072"/>
            <a:ext cx="8229600" cy="1143000"/>
          </a:xfrm>
        </p:spPr>
        <p:txBody>
          <a:bodyPr/>
          <a:lstStyle/>
          <a:p>
            <a:r>
              <a:rPr lang="es-ES" dirty="0" smtClean="0"/>
              <a:t>Contenidos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4339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49961" y="2004420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/>
              <a:t>T</a:t>
            </a:r>
            <a:r>
              <a:rPr lang="es-ES" i="1" dirty="0" smtClean="0"/>
              <a:t>iles</a:t>
            </a:r>
            <a:r>
              <a:rPr lang="es-ES" dirty="0" smtClean="0"/>
              <a:t> </a:t>
            </a:r>
            <a:r>
              <a:rPr lang="es-ES" dirty="0"/>
              <a:t>de la </a:t>
            </a:r>
            <a:r>
              <a:rPr lang="es-ES" dirty="0" smtClean="0"/>
              <a:t>ruta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6661" y="1988840"/>
            <a:ext cx="99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Ruta </a:t>
            </a:r>
            <a:r>
              <a:rPr lang="es-ES" i="1" dirty="0" err="1" smtClean="0"/>
              <a:t>gps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858" y="2451505"/>
            <a:ext cx="2822823" cy="38068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62485" y="2433512"/>
            <a:ext cx="2861568" cy="3824868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75513" y="200442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 smtClean="0"/>
              <a:t>nivel 14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22198" y="6093296"/>
            <a:ext cx="475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Añadimos </a:t>
            </a:r>
            <a:r>
              <a:rPr lang="es-ES" i="1" dirty="0" smtClean="0"/>
              <a:t>tiles </a:t>
            </a:r>
            <a:r>
              <a:rPr lang="es-ES" dirty="0" smtClean="0"/>
              <a:t>para crear un modelo rectangular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18" y="2366525"/>
            <a:ext cx="2513826" cy="33667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6057" y="2402680"/>
            <a:ext cx="2492226" cy="333780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127516" y="1988840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i="1" dirty="0" smtClean="0"/>
              <a:t>Tile </a:t>
            </a:r>
            <a:r>
              <a:rPr lang="es-ES" dirty="0"/>
              <a:t>n</a:t>
            </a:r>
            <a:r>
              <a:rPr lang="es-ES" dirty="0" smtClean="0"/>
              <a:t>ivel 13</a:t>
            </a:r>
            <a:endParaRPr lang="es-ES" dirty="0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27292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391" y="1325490"/>
            <a:ext cx="1162050" cy="371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0209" y="1259680"/>
            <a:ext cx="134302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864078" y="1046086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9712" y="1124744"/>
            <a:ext cx="726558" cy="72655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87824" y="102635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583" y="2420888"/>
            <a:ext cx="2448272" cy="327893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915816" y="1916832"/>
            <a:ext cx="342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Obtenemos la imagen de cada </a:t>
            </a:r>
            <a:r>
              <a:rPr lang="es-ES" i="1" dirty="0" smtClean="0"/>
              <a:t>tile.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4653136"/>
            <a:ext cx="774534" cy="104486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3575673"/>
            <a:ext cx="774534" cy="104486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0982" y="2492896"/>
            <a:ext cx="774534" cy="10448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4653136"/>
            <a:ext cx="768616" cy="103687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3575673"/>
            <a:ext cx="769631" cy="10370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6257" y="2492818"/>
            <a:ext cx="768616" cy="104494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9" y="4653135"/>
            <a:ext cx="768617" cy="1036879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3128" y="3575876"/>
            <a:ext cx="768617" cy="103688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0874" y="2484020"/>
            <a:ext cx="779438" cy="1051477"/>
          </a:xfrm>
          <a:prstGeom prst="rect">
            <a:avLst/>
          </a:prstGeom>
        </p:spPr>
      </p:pic>
      <p:sp>
        <p:nvSpPr>
          <p:cNvPr id="28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5978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338880" y="1950002"/>
            <a:ext cx="414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Datos de cesium para crear las geometrías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3715242" y="2680092"/>
            <a:ext cx="4601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quantizedVertices</a:t>
            </a:r>
            <a:r>
              <a:rPr lang="es-ES" dirty="0" smtClean="0"/>
              <a:t>: arreglo que une la información de </a:t>
            </a:r>
            <a:r>
              <a:rPr lang="es-ES" i="1" dirty="0" smtClean="0"/>
              <a:t>_</a:t>
            </a:r>
            <a:r>
              <a:rPr lang="es-ES" i="1" dirty="0" err="1" smtClean="0"/>
              <a:t>uvalues</a:t>
            </a:r>
            <a:r>
              <a:rPr lang="es-ES" dirty="0" smtClean="0"/>
              <a:t>, </a:t>
            </a:r>
            <a:r>
              <a:rPr lang="es-ES" i="1" dirty="0" smtClean="0"/>
              <a:t>_</a:t>
            </a:r>
            <a:r>
              <a:rPr lang="es-ES" i="1" dirty="0" err="1" smtClean="0"/>
              <a:t>values</a:t>
            </a:r>
            <a:r>
              <a:rPr lang="es-ES" i="1" dirty="0" smtClean="0"/>
              <a:t> </a:t>
            </a:r>
            <a:r>
              <a:rPr lang="es-ES" dirty="0" smtClean="0"/>
              <a:t>y </a:t>
            </a:r>
            <a:r>
              <a:rPr lang="es-ES" i="1" dirty="0" smtClean="0"/>
              <a:t>_</a:t>
            </a:r>
            <a:r>
              <a:rPr lang="es-ES" i="1" dirty="0" err="1" smtClean="0"/>
              <a:t>heightValues</a:t>
            </a:r>
            <a:r>
              <a:rPr lang="es-ES" dirty="0" smtClean="0"/>
              <a:t>, con estos tres valores creamos los vértices que forman el terreno.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i="1" dirty="0" smtClean="0"/>
              <a:t>_</a:t>
            </a:r>
            <a:r>
              <a:rPr lang="es-ES" i="1" dirty="0" err="1" smtClean="0"/>
              <a:t>indices</a:t>
            </a:r>
            <a:r>
              <a:rPr lang="es-ES" dirty="0" smtClean="0"/>
              <a:t>: arreglo que específica como van unidos los vértices entre sí. </a:t>
            </a:r>
            <a:endParaRPr lang="es-ES" dirty="0"/>
          </a:p>
        </p:txBody>
      </p: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068960"/>
            <a:ext cx="3012652" cy="1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75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536" y="3573016"/>
            <a:ext cx="2428875" cy="1247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9950" y="3128697"/>
            <a:ext cx="2324100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8595" y="3019159"/>
            <a:ext cx="2362200" cy="2505075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2675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747" y="3429000"/>
            <a:ext cx="2661848" cy="1452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7864" y="3422299"/>
            <a:ext cx="2643878" cy="14524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62" y="3422299"/>
            <a:ext cx="2644710" cy="146051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368982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276787" y="1950002"/>
            <a:ext cx="6269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Por cada </a:t>
            </a:r>
            <a:r>
              <a:rPr lang="es-ES" i="1" dirty="0" smtClean="0"/>
              <a:t>tile</a:t>
            </a:r>
            <a:r>
              <a:rPr lang="es-ES" dirty="0" smtClean="0"/>
              <a:t> creo una geometría que corresponde al terreno, </a:t>
            </a:r>
          </a:p>
          <a:p>
            <a:pPr algn="just"/>
            <a:r>
              <a:rPr lang="es-ES" dirty="0" smtClean="0"/>
              <a:t>estás geometrías las voy uniendo para crear una única geometría.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67" y="3356992"/>
            <a:ext cx="3914721" cy="14401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326" y="3356992"/>
            <a:ext cx="3951799" cy="14401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4153" y="4941168"/>
            <a:ext cx="4404345" cy="1577487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9457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215782" y="1772816"/>
            <a:ext cx="239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Geometría elevaciones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375" y="2259060"/>
            <a:ext cx="6953250" cy="3819525"/>
          </a:xfrm>
          <a:prstGeom prst="rect">
            <a:avLst/>
          </a:prstGeom>
        </p:spPr>
      </p:pic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10509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430791" y="1950002"/>
            <a:ext cx="596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Con la geometría de las elevaciones creadas </a:t>
            </a:r>
          </a:p>
          <a:p>
            <a:pPr algn="just"/>
            <a:r>
              <a:rPr lang="es-ES" dirty="0" smtClean="0"/>
              <a:t>debemos añadir una base para crear una geometría completa.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04" y="3450686"/>
            <a:ext cx="4843833" cy="2210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7245" y="3041220"/>
            <a:ext cx="3848188" cy="10683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2080" y="4437112"/>
            <a:ext cx="2191965" cy="190983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82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5" name="Marcador de contenido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650753" y="1950002"/>
            <a:ext cx="7521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dirty="0" smtClean="0"/>
              <a:t>Se unen todas las imágenes obtenidas con </a:t>
            </a:r>
            <a:r>
              <a:rPr lang="es-ES" i="1" dirty="0" smtClean="0"/>
              <a:t>Mapbox </a:t>
            </a:r>
            <a:r>
              <a:rPr lang="es-ES" dirty="0" smtClean="0"/>
              <a:t>creando una única textura </a:t>
            </a:r>
          </a:p>
          <a:p>
            <a:pPr algn="just"/>
            <a:r>
              <a:rPr lang="es-ES" dirty="0" smtClean="0"/>
              <a:t>y se añade a la geometrías creada.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232125"/>
            <a:ext cx="4299000" cy="1997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84984"/>
            <a:ext cx="4087683" cy="189659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42762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  <a:r>
              <a:rPr lang="es-CL" dirty="0" smtClean="0"/>
              <a:t>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</a:t>
            </a:r>
            <a:r>
              <a:rPr lang="es-CL" dirty="0" smtClean="0"/>
              <a:t>soluciones</a:t>
            </a:r>
            <a:endParaRPr lang="es-CL" dirty="0" smtClean="0"/>
          </a:p>
          <a:p>
            <a:r>
              <a:rPr lang="es-CL" dirty="0" smtClean="0"/>
              <a:t>Conclusiones y </a:t>
            </a:r>
            <a:r>
              <a:rPr lang="es-CL" dirty="0" smtClean="0"/>
              <a:t>l</a:t>
            </a:r>
            <a:r>
              <a:rPr lang="es-CL" dirty="0" smtClean="0"/>
              <a:t>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1268760"/>
            <a:ext cx="954120" cy="305006"/>
          </a:xfrm>
          <a:prstGeom prst="rect">
            <a:avLst/>
          </a:prstGeom>
        </p:spPr>
      </p:pic>
      <p:pic>
        <p:nvPicPr>
          <p:cNvPr id="19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768" y="1104256"/>
            <a:ext cx="596552" cy="596552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3203848" y="908720"/>
            <a:ext cx="342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2943" y="1196752"/>
            <a:ext cx="1251305" cy="4692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4932040" y="908720"/>
            <a:ext cx="434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9672" y="1950002"/>
            <a:ext cx="6320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geometría final creada usaremos la librería </a:t>
            </a:r>
            <a:r>
              <a:rPr lang="es-ES" i="1" dirty="0" smtClean="0"/>
              <a:t>x3dExporter.js </a:t>
            </a:r>
            <a:r>
              <a:rPr lang="es-ES" dirty="0" smtClean="0"/>
              <a:t>para crear un objeto </a:t>
            </a:r>
            <a:r>
              <a:rPr lang="es-ES" i="1" dirty="0" smtClean="0"/>
              <a:t>x3d</a:t>
            </a:r>
            <a:r>
              <a:rPr lang="es-ES" dirty="0" smtClean="0"/>
              <a:t>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Un objeto </a:t>
            </a:r>
            <a:r>
              <a:rPr lang="es-ES" i="1" dirty="0" smtClean="0"/>
              <a:t>x3d</a:t>
            </a:r>
            <a:r>
              <a:rPr lang="es-ES" dirty="0" smtClean="0"/>
              <a:t> es un </a:t>
            </a:r>
            <a:r>
              <a:rPr lang="es-ES" i="1" dirty="0" err="1" smtClean="0"/>
              <a:t>xml</a:t>
            </a:r>
            <a:r>
              <a:rPr lang="es-ES" i="1" dirty="0" smtClean="0"/>
              <a:t> </a:t>
            </a:r>
            <a:r>
              <a:rPr lang="es-ES" dirty="0" smtClean="0"/>
              <a:t>que define gráficos vectoriales.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enviar la información a modelar en </a:t>
            </a:r>
            <a:r>
              <a:rPr lang="es-ES" i="1" dirty="0" smtClean="0"/>
              <a:t>Shapeways </a:t>
            </a:r>
            <a:r>
              <a:rPr lang="es-ES" dirty="0" smtClean="0"/>
              <a:t>debemos adjuntar en un fichero </a:t>
            </a:r>
            <a:r>
              <a:rPr lang="es-ES" i="1" dirty="0" err="1" smtClean="0"/>
              <a:t>zip</a:t>
            </a:r>
            <a:r>
              <a:rPr lang="es-ES" i="1" dirty="0"/>
              <a:t> </a:t>
            </a:r>
            <a:r>
              <a:rPr lang="es-ES" dirty="0" smtClean="0"/>
              <a:t>el objeto </a:t>
            </a:r>
            <a:r>
              <a:rPr lang="es-ES" i="1" dirty="0" smtClean="0"/>
              <a:t>x3d </a:t>
            </a:r>
            <a:r>
              <a:rPr lang="es-ES" dirty="0" smtClean="0"/>
              <a:t>y la textura creada anteriormente.</a:t>
            </a:r>
            <a:endParaRPr lang="es-ES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xmlns="" val="23224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96752"/>
            <a:ext cx="1819275" cy="447675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L" dirty="0" smtClean="0"/>
              <a:t>Aplicación Web</a:t>
            </a:r>
            <a:endParaRPr lang="es-CL" dirty="0"/>
          </a:p>
        </p:txBody>
      </p:sp>
      <p:pic>
        <p:nvPicPr>
          <p:cNvPr id="7" name="Imagen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109653" cy="4891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  <a:r>
              <a:rPr lang="es-CL" dirty="0" smtClean="0"/>
              <a:t>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b="1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Error a la hora de añadir texturas a geometrías creadas desde cero.</a:t>
            </a:r>
            <a:br>
              <a:rPr lang="es-CL" dirty="0" smtClean="0"/>
            </a:br>
            <a:endParaRPr lang="es-CL" dirty="0" smtClean="0"/>
          </a:p>
          <a:p>
            <a:endParaRPr lang="es-CL" dirty="0" smtClean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19" y="2924944"/>
            <a:ext cx="8784977" cy="3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3643536"/>
            <a:ext cx="21621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26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El error se produce porque el arreglo </a:t>
            </a:r>
            <a:r>
              <a:rPr lang="es-CL" i="1" dirty="0" err="1" smtClean="0"/>
              <a:t>faceVertexUvs</a:t>
            </a:r>
            <a:r>
              <a:rPr lang="es-CL" i="1" dirty="0" smtClean="0"/>
              <a:t> </a:t>
            </a:r>
            <a:r>
              <a:rPr lang="es-CL" dirty="0" smtClean="0"/>
              <a:t>está vacío.</a:t>
            </a:r>
          </a:p>
          <a:p>
            <a:pPr lvl="1"/>
            <a:r>
              <a:rPr lang="es-CL" dirty="0" smtClean="0"/>
              <a:t>Toda </a:t>
            </a:r>
            <a:r>
              <a:rPr lang="es-CL" dirty="0"/>
              <a:t>geometría tiene un arreglo llamado </a:t>
            </a:r>
            <a:r>
              <a:rPr lang="es-CL" i="1" dirty="0" err="1"/>
              <a:t>faceVertexUvs</a:t>
            </a:r>
            <a:r>
              <a:rPr lang="es-CL" i="1" dirty="0"/>
              <a:t> </a:t>
            </a:r>
            <a:r>
              <a:rPr lang="es-CL" dirty="0"/>
              <a:t>el cuál indica como la textura se va repartiendo sobre la </a:t>
            </a:r>
            <a:r>
              <a:rPr lang="es-CL" dirty="0" smtClean="0"/>
              <a:t>geometría.</a:t>
            </a:r>
          </a:p>
          <a:p>
            <a:r>
              <a:rPr lang="es-CL" b="1" dirty="0" smtClean="0"/>
              <a:t>S: </a:t>
            </a:r>
            <a:r>
              <a:rPr lang="es-CL" dirty="0" smtClean="0"/>
              <a:t>Hay que rellenar el arreglo manualmente, la solución la encontré en </a:t>
            </a:r>
            <a:r>
              <a:rPr lang="es-CL" i="1" dirty="0" err="1" smtClean="0"/>
              <a:t>stackoverflow</a:t>
            </a:r>
            <a:r>
              <a:rPr lang="es-CL" i="1" dirty="0" smtClean="0"/>
              <a:t> </a:t>
            </a:r>
            <a:r>
              <a:rPr lang="es-CL" dirty="0" smtClean="0"/>
              <a:t>donde te indican los pasos a seguir.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No se identificaba bien la ruta y obtenía tiles que no correspondían a la misma</a:t>
            </a:r>
            <a:r>
              <a:rPr lang="es-CL" sz="2800" b="1" dirty="0" smtClean="0"/>
              <a:t> </a:t>
            </a:r>
          </a:p>
          <a:p>
            <a:r>
              <a:rPr lang="es-CL" sz="2800" b="1" dirty="0" smtClean="0"/>
              <a:t>S:</a:t>
            </a:r>
            <a:r>
              <a:rPr lang="es-CL" sz="2800" dirty="0" smtClean="0"/>
              <a:t> </a:t>
            </a:r>
            <a:r>
              <a:rPr lang="es-CL" sz="2800" i="1" dirty="0" smtClean="0"/>
              <a:t>Mapbox </a:t>
            </a:r>
            <a:r>
              <a:rPr lang="es-CL" sz="2800" dirty="0" smtClean="0"/>
              <a:t>utiliza como parámetros primero la longitud y luego la latitud, además use la clase </a:t>
            </a:r>
            <a:r>
              <a:rPr lang="es-CL" sz="2800" i="1" dirty="0" err="1" smtClean="0"/>
              <a:t>Rectangle</a:t>
            </a:r>
            <a:r>
              <a:rPr lang="es-CL" sz="2800" i="1" dirty="0" smtClean="0"/>
              <a:t> </a:t>
            </a:r>
            <a:r>
              <a:rPr lang="es-CL" sz="2800" dirty="0" smtClean="0"/>
              <a:t>de </a:t>
            </a:r>
            <a:r>
              <a:rPr lang="es-CL" sz="2800" i="1" dirty="0" smtClean="0"/>
              <a:t>Mapbox </a:t>
            </a:r>
            <a:r>
              <a:rPr lang="es-CL" sz="2800" dirty="0" smtClean="0"/>
              <a:t>para verificar si los tiles correspondían a la ruta seleccionada.</a:t>
            </a:r>
            <a:endParaRPr lang="es-CL" sz="2800" b="1" dirty="0"/>
          </a:p>
        </p:txBody>
      </p:sp>
      <p:pic>
        <p:nvPicPr>
          <p:cNvPr id="4" name="Imagen 3" descr="C:\wamp\www\pfc\images\MapBoxRectangl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4591" y="4437113"/>
            <a:ext cx="3555562" cy="201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031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Se definió una medida estándar para las imágenes, luego al unir las imágenes para obtener la textura final la conexión entre ellas no era precisa y había cortes.</a:t>
            </a:r>
            <a:endParaRPr lang="es-CL" b="1" dirty="0" smtClean="0"/>
          </a:p>
          <a:p>
            <a:r>
              <a:rPr lang="es-CL" b="1" dirty="0" smtClean="0"/>
              <a:t>S: </a:t>
            </a:r>
            <a:r>
              <a:rPr lang="es-CL" dirty="0" smtClean="0"/>
              <a:t>Para obtener medidas dinámicas según la ruta se uso el algoritmo de </a:t>
            </a:r>
            <a:r>
              <a:rPr lang="es-CL" i="1" dirty="0" smtClean="0"/>
              <a:t>“Proyección de </a:t>
            </a:r>
            <a:r>
              <a:rPr lang="es-CL" i="1" dirty="0" err="1" smtClean="0"/>
              <a:t>Mercator</a:t>
            </a:r>
            <a:r>
              <a:rPr lang="es-CL" i="1" dirty="0" smtClean="0"/>
              <a:t>” </a:t>
            </a:r>
            <a:r>
              <a:rPr lang="es-CL" dirty="0" smtClean="0"/>
              <a:t>el cuál </a:t>
            </a:r>
            <a:r>
              <a:rPr lang="es-CL" dirty="0" smtClean="0"/>
              <a:t>calcula el </a:t>
            </a:r>
            <a:r>
              <a:rPr lang="es-CL" dirty="0" smtClean="0"/>
              <a:t>tamaño de las imágenes en función de la latitud.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xmlns="" val="3073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2800" b="1" dirty="0" smtClean="0"/>
              <a:t>P: </a:t>
            </a:r>
            <a:r>
              <a:rPr lang="es-CL" sz="2800" dirty="0" smtClean="0"/>
              <a:t>Limitación para crear las imágenes con </a:t>
            </a:r>
            <a:r>
              <a:rPr lang="es-CL" sz="2800" i="1" dirty="0" err="1" smtClean="0"/>
              <a:t>Mapbox</a:t>
            </a:r>
            <a:r>
              <a:rPr lang="es-CL" sz="2800" dirty="0" smtClean="0"/>
              <a:t>, el problema radica en la cantidad de coordenadas que se pueden pasar como referencia a la hora de crear una imagen con el dibujo de la ruta.</a:t>
            </a:r>
          </a:p>
          <a:p>
            <a:endParaRPr lang="es-CL" sz="2800" dirty="0" smtClean="0"/>
          </a:p>
          <a:p>
            <a:endParaRPr lang="es-CL" sz="2800" dirty="0" smtClean="0"/>
          </a:p>
          <a:p>
            <a:endParaRPr lang="es-CL" sz="2800" b="1" dirty="0" smtClean="0"/>
          </a:p>
          <a:p>
            <a:r>
              <a:rPr lang="es-CL" sz="2800" b="1" dirty="0" smtClean="0"/>
              <a:t>S</a:t>
            </a:r>
            <a:r>
              <a:rPr lang="es-CL" sz="2800" b="1" dirty="0" smtClean="0"/>
              <a:t>: </a:t>
            </a:r>
            <a:r>
              <a:rPr lang="es-CL" sz="2800" dirty="0" smtClean="0"/>
              <a:t>Función que reduce la cantidad de coordenadas sin perder el sentido original</a:t>
            </a:r>
            <a:r>
              <a:rPr lang="es-CL" sz="2800" dirty="0" smtClean="0"/>
              <a:t>.</a:t>
            </a:r>
            <a:endParaRPr lang="es-CL" sz="2800" b="1" i="1" dirty="0"/>
          </a:p>
        </p:txBody>
      </p:sp>
      <p:pic>
        <p:nvPicPr>
          <p:cNvPr id="4" name="Imagen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32240" y="3212976"/>
            <a:ext cx="1174317" cy="1584176"/>
          </a:xfrm>
          <a:prstGeom prst="rect">
            <a:avLst/>
          </a:prstGeom>
        </p:spPr>
      </p:pic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5399545" cy="637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Dibujar la ruta en tiles donde la ruta tiene cortes.</a:t>
            </a:r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Algoritmo que controla la ruta.</a:t>
            </a:r>
            <a:endParaRPr lang="es-CL" b="1" i="1" dirty="0"/>
          </a:p>
        </p:txBody>
      </p:sp>
      <p:pic>
        <p:nvPicPr>
          <p:cNvPr id="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3223" y="2433531"/>
            <a:ext cx="1858857" cy="25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 smtClean="0"/>
              <a:t>Introducción</a:t>
            </a:r>
          </a:p>
          <a:p>
            <a:r>
              <a:rPr lang="es-CL" dirty="0" smtClean="0"/>
              <a:t>Objeto </a:t>
            </a:r>
            <a:r>
              <a:rPr lang="es-CL" dirty="0" smtClean="0"/>
              <a:t>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</a:t>
            </a:r>
            <a:r>
              <a:rPr lang="es-CL" dirty="0" smtClean="0"/>
              <a:t>soluciones</a:t>
            </a:r>
            <a:endParaRPr lang="es-CL" dirty="0" smtClean="0"/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err="1" smtClean="0"/>
              <a:t>Cesium</a:t>
            </a:r>
            <a:r>
              <a:rPr lang="es-CL" dirty="0" smtClean="0"/>
              <a:t> nos ofrece distintos niveles de detalle pero hay zonas donde no hay informaci</a:t>
            </a:r>
            <a:r>
              <a:rPr lang="es-CL" dirty="0" smtClean="0"/>
              <a:t>ón dependiendo del nivel.</a:t>
            </a:r>
            <a:endParaRPr lang="es-CL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Fijar nivel a 14.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281321" y="3758709"/>
            <a:ext cx="219402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58708"/>
            <a:ext cx="2229601" cy="2982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CL" dirty="0" smtClean="0"/>
              <a:t>Visualizar los modelos 3D en </a:t>
            </a:r>
            <a:r>
              <a:rPr lang="es-CL" i="1" dirty="0" err="1" smtClean="0"/>
              <a:t>Shapeways</a:t>
            </a:r>
            <a:r>
              <a:rPr lang="es-CL" i="1" dirty="0" smtClean="0"/>
              <a:t>, </a:t>
            </a:r>
            <a:r>
              <a:rPr lang="es-CL" dirty="0" smtClean="0"/>
              <a:t>los modelos no aparecían completos.</a:t>
            </a:r>
            <a:endParaRPr lang="es-CL" dirty="0" smtClean="0"/>
          </a:p>
          <a:p>
            <a:endParaRPr lang="es-CL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endParaRPr lang="es-CL" b="1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Crear de forma diferente los modelos 3D.</a:t>
            </a:r>
            <a:endParaRPr lang="es-CL" b="1" i="1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498388" y="2992102"/>
            <a:ext cx="3241964" cy="18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88832" y="2977121"/>
            <a:ext cx="3023128" cy="1748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</a:t>
            </a:r>
            <a:r>
              <a:rPr lang="es-CL" b="1" dirty="0" smtClean="0"/>
              <a:t>:</a:t>
            </a:r>
            <a:r>
              <a:rPr lang="es-ES" dirty="0" smtClean="0"/>
              <a:t> C</a:t>
            </a:r>
            <a:r>
              <a:rPr lang="es-ES" dirty="0" smtClean="0"/>
              <a:t>on </a:t>
            </a:r>
            <a:r>
              <a:rPr lang="es-ES" dirty="0" smtClean="0"/>
              <a:t>la memoria a la hora de crear </a:t>
            </a:r>
            <a:r>
              <a:rPr lang="es-ES" dirty="0" smtClean="0"/>
              <a:t>imágenes por el espacio en memoria y problemas con las peticiones </a:t>
            </a:r>
            <a:r>
              <a:rPr lang="es-ES" i="1" dirty="0" smtClean="0"/>
              <a:t>post </a:t>
            </a:r>
            <a:r>
              <a:rPr lang="es-ES" dirty="0" smtClean="0"/>
              <a:t>al servidor. </a:t>
            </a:r>
          </a:p>
          <a:p>
            <a:endParaRPr lang="es-ES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Reducir el tamaño de las imágenes y modificar </a:t>
            </a:r>
            <a:r>
              <a:rPr lang="es-ES" dirty="0" smtClean="0"/>
              <a:t>el </a:t>
            </a:r>
            <a:r>
              <a:rPr lang="es-ES" dirty="0" smtClean="0"/>
              <a:t>fichero </a:t>
            </a:r>
            <a:r>
              <a:rPr lang="es-ES" i="1" dirty="0" smtClean="0"/>
              <a:t>php.ini</a:t>
            </a:r>
            <a:endParaRPr lang="es-CL" b="1" i="1" dirty="0"/>
          </a:p>
        </p:txBody>
      </p:sp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P: </a:t>
            </a:r>
            <a:r>
              <a:rPr lang="es-ES" dirty="0" smtClean="0"/>
              <a:t>Geometr</a:t>
            </a:r>
            <a:r>
              <a:rPr lang="es-ES" dirty="0" smtClean="0"/>
              <a:t>ía final no coincide.</a:t>
            </a:r>
            <a:endParaRPr lang="es-CL" b="1" dirty="0" smtClean="0"/>
          </a:p>
          <a:p>
            <a:r>
              <a:rPr lang="es-CL" b="1" dirty="0" smtClean="0"/>
              <a:t>S</a:t>
            </a:r>
            <a:r>
              <a:rPr lang="es-CL" b="1" dirty="0" smtClean="0"/>
              <a:t>: </a:t>
            </a:r>
            <a:r>
              <a:rPr lang="es-CL" dirty="0" smtClean="0"/>
              <a:t>Actualizar el navegador.</a:t>
            </a:r>
            <a:endParaRPr lang="es-CL" b="1" i="1" dirty="0"/>
          </a:p>
        </p:txBody>
      </p:sp>
      <p:pic>
        <p:nvPicPr>
          <p:cNvPr id="7" name="6 Imagen" descr="C:\wamp\www\pfc\images\errorCesiumMesh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68960"/>
            <a:ext cx="3146785" cy="268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C:\wamp\www\pfc\images\errorCesiumMeshSolution.png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96344" cy="2685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66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del proyecto</a:t>
            </a:r>
          </a:p>
          <a:p>
            <a:r>
              <a:rPr lang="es-CL" dirty="0" smtClean="0"/>
              <a:t>Especificación Objeto</a:t>
            </a:r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b="1" dirty="0" smtClean="0"/>
              <a:t>Conclusiones y líneas futuras</a:t>
            </a:r>
            <a:endParaRPr lang="es-C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 smtClean="0"/>
              <a:t>Conclusiones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Se ha cumplido el objetivo creando una aplicación web que crea un objeto tridimensional con las elevaciones del terreno a partir de una ruta realizada.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He logrado mezclar distintas tecnologías para obtener el objeto tridimensional, </a:t>
            </a:r>
            <a:r>
              <a:rPr lang="es-ES" i="1" dirty="0" err="1" smtClean="0"/>
              <a:t>Mapbox</a:t>
            </a:r>
            <a:r>
              <a:rPr lang="es-ES" i="1" dirty="0" smtClean="0"/>
              <a:t> </a:t>
            </a:r>
            <a:r>
              <a:rPr lang="es-ES" i="1" dirty="0" err="1" smtClean="0"/>
              <a:t>Cesium</a:t>
            </a:r>
            <a:r>
              <a:rPr lang="es-ES" i="1" dirty="0" smtClean="0"/>
              <a:t> y </a:t>
            </a:r>
            <a:r>
              <a:rPr lang="es-ES" i="1" dirty="0" err="1" smtClean="0"/>
              <a:t>Threejs</a:t>
            </a:r>
            <a:r>
              <a:rPr lang="es-ES" i="1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El objeto creado es enviado a </a:t>
            </a:r>
            <a:r>
              <a:rPr lang="es-ES" i="1" dirty="0" err="1" smtClean="0"/>
              <a:t>Shapeways</a:t>
            </a:r>
            <a:r>
              <a:rPr lang="es-ES" dirty="0" smtClean="0"/>
              <a:t> donde es validado e impreso obteniendo el modelo real.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 y 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Líneas futuras</a:t>
            </a:r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Posibilidad de crear rutas personalizadas como lo hace </a:t>
            </a:r>
            <a:r>
              <a:rPr lang="es-ES" dirty="0" err="1" smtClean="0"/>
              <a:t>wikilocs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Implementar otras fuentes de datos más potentes como </a:t>
            </a:r>
            <a:r>
              <a:rPr lang="es-ES" dirty="0" err="1" smtClean="0"/>
              <a:t>google</a:t>
            </a:r>
            <a:r>
              <a:rPr lang="es-ES" dirty="0" smtClean="0"/>
              <a:t> </a:t>
            </a:r>
            <a:r>
              <a:rPr lang="es-ES" dirty="0" err="1" smtClean="0"/>
              <a:t>maps</a:t>
            </a:r>
            <a:r>
              <a:rPr lang="es-ES" dirty="0" smtClean="0"/>
              <a:t>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Mejorar el diseño de la página web.</a:t>
            </a:r>
            <a:endParaRPr lang="es-CL" dirty="0" smtClean="0"/>
          </a:p>
          <a:p>
            <a:pPr lvl="1">
              <a:buFont typeface="Courier New" pitchFamily="49" charset="0"/>
              <a:buChar char="o"/>
            </a:pPr>
            <a:r>
              <a:rPr lang="es-ES" dirty="0" smtClean="0"/>
              <a:t>Buscar datos de profundidades marítimas e implementar.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95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Actualmente uno de los temas más recurrentes en las nuevas tecnologías es todo lo relacionado con el diseño en tres </a:t>
            </a:r>
            <a:r>
              <a:rPr lang="es-ES" dirty="0" smtClean="0"/>
              <a:t>dimensiones más conocido como 3D.</a:t>
            </a:r>
            <a:br>
              <a:rPr lang="es-ES" dirty="0" smtClean="0"/>
            </a:br>
            <a:endParaRPr lang="es-ES" dirty="0" smtClean="0"/>
          </a:p>
          <a:p>
            <a:pPr algn="just"/>
            <a:r>
              <a:rPr lang="es-ES" dirty="0" smtClean="0"/>
              <a:t>Podemos </a:t>
            </a:r>
            <a:r>
              <a:rPr lang="es-ES" dirty="0" smtClean="0"/>
              <a:t>encontrar en la web una idea muy interesante en el artículo “</a:t>
            </a:r>
            <a:r>
              <a:rPr lang="es-ES" i="1" dirty="0" smtClean="0"/>
              <a:t>3D </a:t>
            </a:r>
            <a:r>
              <a:rPr lang="es-ES" i="1" dirty="0" err="1" smtClean="0"/>
              <a:t>Print</a:t>
            </a:r>
            <a:r>
              <a:rPr lang="es-ES" i="1" dirty="0" smtClean="0"/>
              <a:t> </a:t>
            </a:r>
            <a:r>
              <a:rPr lang="es-ES" i="1" dirty="0" err="1" smtClean="0"/>
              <a:t>your</a:t>
            </a:r>
            <a:r>
              <a:rPr lang="es-ES" i="1" dirty="0" smtClean="0"/>
              <a:t> </a:t>
            </a:r>
            <a:r>
              <a:rPr lang="es-ES" i="1" dirty="0" err="1" smtClean="0"/>
              <a:t>trek</a:t>
            </a:r>
            <a:r>
              <a:rPr lang="es-ES" i="1" dirty="0" smtClean="0"/>
              <a:t>, in color!</a:t>
            </a:r>
            <a:r>
              <a:rPr lang="es-CL" dirty="0" smtClean="0"/>
              <a:t> </a:t>
            </a:r>
            <a:r>
              <a:rPr lang="es-ES" dirty="0" smtClean="0"/>
              <a:t>  </a:t>
            </a:r>
            <a:endParaRPr lang="es-CL" dirty="0" smtClean="0"/>
          </a:p>
          <a:p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b="1" dirty="0" smtClean="0"/>
              <a:t>Objeto </a:t>
            </a:r>
            <a:r>
              <a:rPr lang="es-CL" b="1" dirty="0" smtClean="0"/>
              <a:t>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</a:t>
            </a:r>
            <a:r>
              <a:rPr lang="es-CL" dirty="0" smtClean="0"/>
              <a:t>soluciones</a:t>
            </a:r>
            <a:endParaRPr lang="es-CL" dirty="0" smtClean="0"/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 del proyecto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smtClean="0"/>
              <a:t>objetivo </a:t>
            </a:r>
            <a:r>
              <a:rPr lang="es-ES" dirty="0" smtClean="0"/>
              <a:t>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Como referencia usaré el artículo mencionado anteriormente.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</a:p>
          <a:p>
            <a:r>
              <a:rPr lang="es-CL" dirty="0" smtClean="0"/>
              <a:t>Objeto </a:t>
            </a:r>
            <a:r>
              <a:rPr lang="es-CL" dirty="0" smtClean="0"/>
              <a:t>del proyecto</a:t>
            </a:r>
          </a:p>
          <a:p>
            <a:r>
              <a:rPr lang="es-CL" b="1" dirty="0"/>
              <a:t>Especificación Objeto</a:t>
            </a:r>
            <a:endParaRPr lang="es-CL" b="1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smtClean="0"/>
              <a:t>Conclusiones y líneas futuras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1253</Words>
  <Application>Microsoft Office PowerPoint</Application>
  <PresentationFormat>Presentación en pantalla (4:3)</PresentationFormat>
  <Paragraphs>219</Paragraphs>
  <Slides>47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Tema de Office</vt:lpstr>
      <vt:lpstr>Edición e impresión de modelos 3D</vt:lpstr>
      <vt:lpstr>Contenidos presentación</vt:lpstr>
      <vt:lpstr>Contenidos presentación</vt:lpstr>
      <vt:lpstr>Contenidos presentación</vt:lpstr>
      <vt:lpstr>Introducción</vt:lpstr>
      <vt:lpstr>Introducción</vt:lpstr>
      <vt:lpstr>Contenidos presentación</vt:lpstr>
      <vt:lpstr>Objeto del proyecto</vt:lpstr>
      <vt:lpstr>Contenidos presentación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Contenidos presentación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Aplicación Web</vt:lpstr>
      <vt:lpstr>Contenidos presentación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Problemas y soluciones</vt:lpstr>
      <vt:lpstr>Contenidos presentación</vt:lpstr>
      <vt:lpstr>Conclusiones y líneas futuras</vt:lpstr>
      <vt:lpstr>Conclusiones y líneas futuras</vt:lpstr>
      <vt:lpstr>Edición e impresión de modelos 3D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Gonzalo</cp:lastModifiedBy>
  <cp:revision>102</cp:revision>
  <cp:lastPrinted>2015-04-14T15:07:18Z</cp:lastPrinted>
  <dcterms:created xsi:type="dcterms:W3CDTF">2015-04-05T09:52:06Z</dcterms:created>
  <dcterms:modified xsi:type="dcterms:W3CDTF">2015-04-17T18:12:42Z</dcterms:modified>
</cp:coreProperties>
</file>